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90" d="100"/>
          <a:sy n="190" d="100"/>
        </p:scale>
        <p:origin x="-464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537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5809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5093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534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933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710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6550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1653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1520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724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983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2A574-7AC2-1442-8570-992D26A2BAEF}" type="datetimeFigureOut">
              <a:rPr lang="nl-NL" smtClean="0"/>
              <a:t>01-02-21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62562-036B-A140-8C1A-72D7BBDDD2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3834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01 Landscha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08"/>
            <a:ext cx="9145429" cy="514510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21680" y="1994157"/>
            <a:ext cx="3912117" cy="2101262"/>
          </a:xfrm>
        </p:spPr>
        <p:txBody>
          <a:bodyPr/>
          <a:lstStyle/>
          <a:p>
            <a:r>
              <a:rPr lang="nl-NL" sz="4000" dirty="0" smtClean="0">
                <a:solidFill>
                  <a:schemeClr val="bg2"/>
                </a:solidFill>
              </a:rPr>
              <a:t>Titel</a:t>
            </a:r>
            <a:endParaRPr lang="nl-NL" sz="4000" dirty="0">
              <a:solidFill>
                <a:schemeClr val="bg2"/>
              </a:solidFill>
            </a:endParaRP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2478864" y="4187221"/>
            <a:ext cx="4202848" cy="800723"/>
          </a:xfrm>
        </p:spPr>
        <p:txBody>
          <a:bodyPr>
            <a:normAutofit/>
          </a:bodyPr>
          <a:lstStyle/>
          <a:p>
            <a:r>
              <a:rPr lang="nl-NL" sz="2400" dirty="0" smtClean="0">
                <a:solidFill>
                  <a:schemeClr val="accent4"/>
                </a:solidFill>
              </a:rPr>
              <a:t>Door: </a:t>
            </a:r>
            <a:endParaRPr lang="nl-NL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777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3" name="Afbeelding 2" descr="10 Slide_vraa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05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4" name="Afbeelding 3" descr="11 Slide_algemee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008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2" name="Afbeelding 1" descr="12 Slide_blanc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58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12 Slide_blanc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  <p:pic>
        <p:nvPicPr>
          <p:cNvPr id="3" name="Afbeelding 2" descr="Slide f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108" y="-1"/>
            <a:ext cx="7714892" cy="514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00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3" name="Afbeelding 2" descr="13 Slide_ein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0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02 Slide inhou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428152" cy="5140061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877001" y="464681"/>
            <a:ext cx="657970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1	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/>
              <a:t>2</a:t>
            </a:r>
            <a:r>
              <a:rPr lang="nl-NL" dirty="0" smtClean="0"/>
              <a:t>	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3	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4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5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6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7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8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9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10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11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12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13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r>
              <a:rPr lang="nl-NL" dirty="0" smtClean="0"/>
              <a:t>14	</a:t>
            </a:r>
          </a:p>
          <a:p>
            <a:pPr indent="-285750">
              <a:buClr>
                <a:schemeClr val="accent1"/>
              </a:buClr>
              <a:buFont typeface="Arial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649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03 Thema over AS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429107" cy="51435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4780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3" name="Afbeelding 2" descr="04 Thema gel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54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2" name="Afbeelding 1" descr="05 Thema me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0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3" name="Afbeelding 2" descr="06 Thema natuu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60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2" name="Afbeelding 1" descr="07 Thema klimaa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04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3" name="Afbeelding 2" descr="08 Slide_ti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86"/>
            <a:ext cx="1428445" cy="514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27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907704" y="48351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accent1"/>
                </a:solidFill>
              </a:rPr>
              <a:t>Kop</a:t>
            </a:r>
            <a:endParaRPr lang="nl-NL" sz="3600" dirty="0">
              <a:solidFill>
                <a:schemeClr val="accent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907704" y="141962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Inhoudstekst</a:t>
            </a:r>
            <a:endParaRPr lang="nl-NL" dirty="0"/>
          </a:p>
        </p:txBody>
      </p:sp>
      <p:pic>
        <p:nvPicPr>
          <p:cNvPr id="2" name="Afbeelding 1" descr="09 Slide_weetj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1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14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Aangepast 2">
      <a:dk1>
        <a:sysClr val="windowText" lastClr="000000"/>
      </a:dk1>
      <a:lt1>
        <a:sysClr val="window" lastClr="FFFFFF"/>
      </a:lt1>
      <a:dk2>
        <a:srgbClr val="7B1230"/>
      </a:dk2>
      <a:lt2>
        <a:srgbClr val="FDF3E5"/>
      </a:lt2>
      <a:accent1>
        <a:srgbClr val="F0533D"/>
      </a:accent1>
      <a:accent2>
        <a:srgbClr val="40B192"/>
      </a:accent2>
      <a:accent3>
        <a:srgbClr val="F79746"/>
      </a:accent3>
      <a:accent4>
        <a:srgbClr val="F0D37B"/>
      </a:accent4>
      <a:accent5>
        <a:srgbClr val="636A50"/>
      </a:accent5>
      <a:accent6>
        <a:srgbClr val="5756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26</Words>
  <Application>Microsoft Macintosh PowerPoint</Application>
  <PresentationFormat>Diavoorstelling (16:9)</PresentationFormat>
  <Paragraphs>38</Paragraphs>
  <Slides>14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Office-thema</vt:lpstr>
      <vt:lpstr>Titel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Katja Visser</dc:creator>
  <cp:lastModifiedBy>Katja Visser</cp:lastModifiedBy>
  <cp:revision>14</cp:revision>
  <dcterms:created xsi:type="dcterms:W3CDTF">2020-12-30T08:53:30Z</dcterms:created>
  <dcterms:modified xsi:type="dcterms:W3CDTF">2021-02-01T15:45:39Z</dcterms:modified>
</cp:coreProperties>
</file>